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5113000" cy="213741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Bara TH" panose="020B0502040204020203" charset="0"/>
      <p:regular r:id="rId7"/>
    </p:embeddedFont>
    <p:embeddedFont>
      <p:font typeface="Anantason Condensed Medium" panose="020B0502040204020203" charset="-34"/>
      <p:regular r:id="rId8"/>
    </p:embeddedFont>
    <p:embeddedFont>
      <p:font typeface="Anantason Condensed" panose="020B0502040204020203" charset="-3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26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132000" y="3132000"/>
            <a:ext cx="21384000" cy="15120000"/>
          </a:xfrm>
          <a:custGeom>
            <a:avLst/>
            <a:gdLst/>
            <a:ahLst/>
            <a:cxnLst/>
            <a:rect l="l" t="t" r="r" b="b"/>
            <a:pathLst>
              <a:path w="21384000" h="15120000">
                <a:moveTo>
                  <a:pt x="21384000" y="0"/>
                </a:moveTo>
                <a:lnTo>
                  <a:pt x="21384000" y="15120000"/>
                </a:lnTo>
                <a:lnTo>
                  <a:pt x="0" y="15120000"/>
                </a:lnTo>
                <a:lnTo>
                  <a:pt x="0" y="0"/>
                </a:lnTo>
                <a:lnTo>
                  <a:pt x="21384000" y="0"/>
                </a:lnTo>
                <a:close/>
              </a:path>
            </a:pathLst>
          </a:custGeom>
          <a:blipFill>
            <a:blip r:embed="rId2"/>
            <a:stretch>
              <a:fillRect l="-534" t="-3791" r="-534" b="-37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0138" y="1512000"/>
            <a:ext cx="12963941" cy="18689403"/>
          </a:xfrm>
          <a:custGeom>
            <a:avLst/>
            <a:gdLst/>
            <a:ahLst/>
            <a:cxnLst/>
            <a:rect l="l" t="t" r="r" b="b"/>
            <a:pathLst>
              <a:path w="12963941" h="18689403">
                <a:moveTo>
                  <a:pt x="0" y="0"/>
                </a:moveTo>
                <a:lnTo>
                  <a:pt x="12963941" y="0"/>
                </a:lnTo>
                <a:lnTo>
                  <a:pt x="12963941" y="18689403"/>
                </a:lnTo>
                <a:lnTo>
                  <a:pt x="0" y="1868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847" r="-173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0330" y="1284472"/>
            <a:ext cx="7222828" cy="2376967"/>
          </a:xfrm>
          <a:custGeom>
            <a:avLst/>
            <a:gdLst/>
            <a:ahLst/>
            <a:cxnLst/>
            <a:rect l="l" t="t" r="r" b="b"/>
            <a:pathLst>
              <a:path w="7222828" h="2376967">
                <a:moveTo>
                  <a:pt x="0" y="0"/>
                </a:moveTo>
                <a:lnTo>
                  <a:pt x="7222828" y="0"/>
                </a:lnTo>
                <a:lnTo>
                  <a:pt x="7222828" y="2376967"/>
                </a:lnTo>
                <a:lnTo>
                  <a:pt x="0" y="2376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16720" y="587879"/>
            <a:ext cx="6048000" cy="2540160"/>
          </a:xfrm>
          <a:custGeom>
            <a:avLst/>
            <a:gdLst/>
            <a:ahLst/>
            <a:cxnLst/>
            <a:rect l="l" t="t" r="r" b="b"/>
            <a:pathLst>
              <a:path w="6048000" h="2540160">
                <a:moveTo>
                  <a:pt x="0" y="0"/>
                </a:moveTo>
                <a:lnTo>
                  <a:pt x="6048000" y="0"/>
                </a:lnTo>
                <a:lnTo>
                  <a:pt x="6048000" y="2540160"/>
                </a:lnTo>
                <a:lnTo>
                  <a:pt x="0" y="2540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4622" y="11945182"/>
            <a:ext cx="8156097" cy="1359610"/>
            <a:chOff x="0" y="0"/>
            <a:chExt cx="10874797" cy="181281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874797" cy="1812814"/>
              <a:chOff x="0" y="0"/>
              <a:chExt cx="2437933" cy="406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3793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437933" h="406400">
                    <a:moveTo>
                      <a:pt x="2234733" y="0"/>
                    </a:moveTo>
                    <a:cubicBezTo>
                      <a:pt x="2346957" y="0"/>
                      <a:pt x="2437933" y="90976"/>
                      <a:pt x="2437933" y="203200"/>
                    </a:cubicBezTo>
                    <a:cubicBezTo>
                      <a:pt x="2437933" y="315424"/>
                      <a:pt x="2346957" y="406400"/>
                      <a:pt x="223473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ABE68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437933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100368" y="44619"/>
              <a:ext cx="8855042" cy="158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77"/>
                </a:lnSpc>
              </a:pPr>
              <a:r>
                <a:rPr lang="en-US" sz="7126" b="1">
                  <a:solidFill>
                    <a:srgbClr val="000000"/>
                  </a:solidFill>
                  <a:latin typeface="Anantason Condensed Medium"/>
                  <a:ea typeface="Anantason Condensed Medium"/>
                  <a:cs typeface="Anantason Condensed Medium"/>
                  <a:sym typeface="Anantason Condensed Medium"/>
                </a:rPr>
                <a:t>30 มิถุนายน 2569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0330" y="16635755"/>
            <a:ext cx="3204045" cy="3134138"/>
          </a:xfrm>
          <a:custGeom>
            <a:avLst/>
            <a:gdLst/>
            <a:ahLst/>
            <a:cxnLst/>
            <a:rect l="l" t="t" r="r" b="b"/>
            <a:pathLst>
              <a:path w="3204045" h="3134138">
                <a:moveTo>
                  <a:pt x="0" y="0"/>
                </a:moveTo>
                <a:lnTo>
                  <a:pt x="3204045" y="0"/>
                </a:lnTo>
                <a:lnTo>
                  <a:pt x="3204045" y="3134139"/>
                </a:lnTo>
                <a:lnTo>
                  <a:pt x="0" y="31341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44037" y="1424609"/>
            <a:ext cx="1816680" cy="1816680"/>
          </a:xfrm>
          <a:custGeom>
            <a:avLst/>
            <a:gdLst/>
            <a:ahLst/>
            <a:cxnLst/>
            <a:rect l="l" t="t" r="r" b="b"/>
            <a:pathLst>
              <a:path w="1816680" h="1816680">
                <a:moveTo>
                  <a:pt x="0" y="0"/>
                </a:moveTo>
                <a:lnTo>
                  <a:pt x="1816680" y="0"/>
                </a:lnTo>
                <a:lnTo>
                  <a:pt x="1816680" y="1816681"/>
                </a:lnTo>
                <a:lnTo>
                  <a:pt x="0" y="1816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51220" y="3586459"/>
            <a:ext cx="9025359" cy="367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1"/>
              </a:lnSpc>
            </a:pPr>
            <a:r>
              <a:rPr lang="en-US" sz="20322">
                <a:solidFill>
                  <a:srgbClr val="FF1616"/>
                </a:solidFill>
                <a:latin typeface="Bara TH"/>
                <a:ea typeface="Bara TH"/>
                <a:cs typeface="Bara TH"/>
                <a:sym typeface="Bara TH"/>
              </a:rPr>
              <a:t>อีก 6 วัน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1444" y="1188150"/>
            <a:ext cx="5052593" cy="205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28"/>
              </a:lnSpc>
            </a:pPr>
            <a:r>
              <a:rPr lang="en-US" sz="11377">
                <a:solidFill>
                  <a:srgbClr val="FF1616"/>
                </a:solidFill>
                <a:latin typeface="Bara TH"/>
                <a:ea typeface="Bara TH"/>
                <a:cs typeface="Bara TH"/>
                <a:sym typeface="Bara TH"/>
              </a:rPr>
              <a:t>ประกาศ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0231" y="7451759"/>
            <a:ext cx="12679538" cy="384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22"/>
              </a:lnSpc>
            </a:pPr>
            <a:r>
              <a:rPr lang="en-US" sz="10730">
                <a:solidFill>
                  <a:srgbClr val="008037"/>
                </a:solidFill>
                <a:latin typeface="Bara TH"/>
                <a:ea typeface="Bara TH"/>
                <a:cs typeface="Bara TH"/>
                <a:sym typeface="Bara TH"/>
              </a:rPr>
              <a:t>สิ้นสุดการชำระ</a:t>
            </a:r>
          </a:p>
          <a:p>
            <a:pPr algn="ctr">
              <a:lnSpc>
                <a:spcPts val="15022"/>
              </a:lnSpc>
            </a:pPr>
            <a:r>
              <a:rPr lang="en-US" sz="10730">
                <a:solidFill>
                  <a:srgbClr val="008037"/>
                </a:solidFill>
                <a:latin typeface="Bara TH"/>
                <a:ea typeface="Bara TH"/>
                <a:cs typeface="Bara TH"/>
                <a:sym typeface="Bara TH"/>
              </a:rPr>
              <a:t>ภาษีที่ดินและสิ่งปลูกสร้าง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50246" y="18107575"/>
            <a:ext cx="6452666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3"/>
              </a:lnSpc>
            </a:pPr>
            <a:r>
              <a:rPr lang="en-US" sz="4800" b="1" dirty="0" err="1">
                <a:solidFill>
                  <a:srgbClr val="000000"/>
                </a:solidFill>
                <a:latin typeface="Anantason Condensed Medium"/>
                <a:ea typeface="Anantason Condensed Medium"/>
                <a:cs typeface="Anantason Condensed Medium"/>
                <a:sym typeface="Anantason Condensed Medium"/>
              </a:rPr>
              <a:t>ติดต่อที่</a:t>
            </a:r>
            <a:endParaRPr lang="en-US" sz="4800" b="1" dirty="0">
              <a:solidFill>
                <a:srgbClr val="000000"/>
              </a:solidFill>
              <a:latin typeface="Anantason Condensed Medium"/>
              <a:ea typeface="Anantason Condensed Medium"/>
              <a:cs typeface="Anantason Condensed Medium"/>
              <a:sym typeface="Anantason Condensed Medium"/>
            </a:endParaRPr>
          </a:p>
          <a:p>
            <a:pPr algn="ctr">
              <a:lnSpc>
                <a:spcPts val="7123"/>
              </a:lnSpc>
            </a:pPr>
            <a:r>
              <a:rPr lang="en-US" sz="5088" b="1" dirty="0" smtClean="0">
                <a:solidFill>
                  <a:srgbClr val="000000"/>
                </a:solidFill>
                <a:latin typeface="Anantason Condensed Medium"/>
                <a:ea typeface="Anantason Condensed Medium"/>
                <a:cs typeface="Anantason Condensed Medium"/>
                <a:sym typeface="Anantason Condensed Medium"/>
              </a:rPr>
              <a:t>098-6760512</a:t>
            </a:r>
            <a:endParaRPr lang="en-US" sz="5088" b="1" dirty="0">
              <a:solidFill>
                <a:srgbClr val="000000"/>
              </a:solidFill>
              <a:latin typeface="Anantason Condensed Medium"/>
              <a:ea typeface="Anantason Condensed Medium"/>
              <a:cs typeface="Anantason Condensed Medium"/>
              <a:sym typeface="Anantason Condensed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084623" y="16892060"/>
            <a:ext cx="8815146" cy="1059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89"/>
              </a:lnSpc>
            </a:pPr>
            <a:r>
              <a:rPr lang="th-TH" sz="4800" b="1" dirty="0" smtClean="0">
                <a:solidFill>
                  <a:srgbClr val="000000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องค์การบริหารส่วนตำบล</a:t>
            </a:r>
            <a:r>
              <a:rPr lang="th-TH" sz="4800" b="1" dirty="0" err="1" smtClean="0">
                <a:solidFill>
                  <a:srgbClr val="000000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เลิง</a:t>
            </a:r>
            <a:r>
              <a:rPr lang="th-TH" sz="4800" b="1" dirty="0" smtClean="0">
                <a:solidFill>
                  <a:srgbClr val="000000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แฝก</a:t>
            </a:r>
            <a:endParaRPr lang="en-US" sz="4800" b="1" dirty="0">
              <a:solidFill>
                <a:srgbClr val="000000"/>
              </a:solidFill>
              <a:latin typeface="Anantason Condensed"/>
              <a:ea typeface="Anantason Condensed"/>
              <a:cs typeface="Anantason Condensed"/>
              <a:sym typeface="Anantason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</Words>
  <Application>Microsoft Office PowerPoint</Application>
  <PresentationFormat>กำหนดเอง</PresentationFormat>
  <Paragraphs>8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7" baseType="lpstr">
      <vt:lpstr>Calibri</vt:lpstr>
      <vt:lpstr>Bara TH</vt:lpstr>
      <vt:lpstr>Arial</vt:lpstr>
      <vt:lpstr>Anantason Condensed Medium</vt:lpstr>
      <vt:lpstr>Anantason Condensed</vt:lpstr>
      <vt:lpstr>Office Theme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สีเขียว สีเหลือง สีแดง สีฟ้า โปสเตอร์ ปลูกป่า เก็บขยะ</dc:title>
  <cp:lastModifiedBy>User</cp:lastModifiedBy>
  <cp:revision>2</cp:revision>
  <dcterms:created xsi:type="dcterms:W3CDTF">2006-08-16T00:00:00Z</dcterms:created>
  <dcterms:modified xsi:type="dcterms:W3CDTF">2026-06-23T07:23:01Z</dcterms:modified>
  <dc:identifier>DAHNXtu7V5s</dc:identifier>
</cp:coreProperties>
</file>